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57" r:id="rId4"/>
    <p:sldId id="260" r:id="rId5"/>
    <p:sldId id="262" r:id="rId6"/>
    <p:sldId id="263" r:id="rId7"/>
    <p:sldId id="261" r:id="rId8"/>
    <p:sldId id="264" r:id="rId9"/>
    <p:sldId id="258" r:id="rId10"/>
    <p:sldId id="266" r:id="rId11"/>
    <p:sldId id="272" r:id="rId12"/>
    <p:sldId id="265" r:id="rId13"/>
    <p:sldId id="259" r:id="rId14"/>
    <p:sldId id="270" r:id="rId15"/>
    <p:sldId id="273" r:id="rId16"/>
    <p:sldId id="267" r:id="rId17"/>
    <p:sldId id="269" r:id="rId18"/>
    <p:sldId id="268" r:id="rId19"/>
    <p:sldId id="274" r:id="rId20"/>
    <p:sldId id="275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51" autoAdjust="0"/>
  </p:normalViewPr>
  <p:slideViewPr>
    <p:cSldViewPr>
      <p:cViewPr varScale="1">
        <p:scale>
          <a:sx n="58" d="100"/>
          <a:sy n="5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78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D9DF045-A737-46BB-A4DA-F8C9409E52C4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715D2BC-FFB9-4EED-913A-1B21133CD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29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does this question reveal about the Disciples? </a:t>
            </a:r>
          </a:p>
          <a:p>
            <a:r>
              <a:rPr lang="en-US" dirty="0" smtClean="0"/>
              <a:t>Disciples still see God’s sovereign</a:t>
            </a:r>
            <a:r>
              <a:rPr lang="en-US" baseline="0" dirty="0" smtClean="0"/>
              <a:t> rule as being realized in Israel – in a physical Kingdom – not a Spiritual Kingdom</a:t>
            </a:r>
          </a:p>
          <a:p>
            <a:r>
              <a:rPr lang="en-US" baseline="0" dirty="0" smtClean="0"/>
              <a:t>See why Jesus wanted them to wait for Holy Spirit: wisdom, insight, empowerment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Notice Jesus does not answer this Q directly. He redirects their thinking</a:t>
            </a:r>
          </a:p>
          <a:p>
            <a:r>
              <a:rPr lang="en-US" baseline="0" dirty="0" smtClean="0"/>
              <a:t>New direction more consistent with who He is as the Christ and the mission that is before them…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Times:  chronological time</a:t>
            </a:r>
          </a:p>
          <a:p>
            <a:r>
              <a:rPr lang="en-US" baseline="0" dirty="0" smtClean="0"/>
              <a:t>Seasons: events occurring in time : turns, cold, leaves fall – tells you seasonal change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knowledge of God’s timing for accomplishing His purposes – not what is important</a:t>
            </a:r>
          </a:p>
          <a:p>
            <a:r>
              <a:rPr lang="en-US" baseline="0" dirty="0" smtClean="0"/>
              <a:t>These are under His power (</a:t>
            </a:r>
            <a:r>
              <a:rPr lang="en-US" baseline="0" dirty="0" err="1" smtClean="0"/>
              <a:t>Exousia</a:t>
            </a:r>
            <a:r>
              <a:rPr lang="en-US" baseline="0" dirty="0" smtClean="0"/>
              <a:t> – His authority, right to decide, right to rule)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restoration of the kingdom of Israel would come about through the building up of the Kingdom of GOD</a:t>
            </a:r>
          </a:p>
          <a:p>
            <a:r>
              <a:rPr lang="en-US" dirty="0" smtClean="0"/>
              <a:t>As disciples</a:t>
            </a:r>
            <a:r>
              <a:rPr lang="en-US" baseline="0" dirty="0" smtClean="0"/>
              <a:t> brought more &amp; more into the fellowship of faith.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Such </a:t>
            </a:r>
            <a:r>
              <a:rPr lang="en-US" baseline="0" dirty="0" smtClean="0"/>
              <a:t>matters were set by Father God by His own authority and Plan.</a:t>
            </a:r>
          </a:p>
          <a:p>
            <a:r>
              <a:rPr lang="en-US" baseline="0" dirty="0" smtClean="0"/>
              <a:t>Disciples should </a:t>
            </a:r>
            <a:r>
              <a:rPr lang="en-US" baseline="0" dirty="0" smtClean="0"/>
              <a:t>not expend </a:t>
            </a:r>
            <a:r>
              <a:rPr lang="en-US" baseline="0" dirty="0" smtClean="0"/>
              <a:t>energy on fruitless speculations</a:t>
            </a:r>
          </a:p>
          <a:p>
            <a:r>
              <a:rPr lang="en-US" baseline="0" dirty="0" smtClean="0"/>
              <a:t>Jesus was preparing them to become full participants in God’s worldwide 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78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Great Commission is beyond Human power to accomplish</a:t>
            </a:r>
          </a:p>
          <a:p>
            <a:r>
              <a:rPr lang="en-US" dirty="0" smtClean="0"/>
              <a:t>God supplies the power</a:t>
            </a:r>
          </a:p>
          <a:p>
            <a:r>
              <a:rPr lang="en-US" dirty="0" smtClean="0"/>
              <a:t>God will get the glory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73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Power to…. (do what?)</a:t>
            </a:r>
          </a:p>
          <a:p>
            <a:r>
              <a:rPr lang="en-US" dirty="0" smtClean="0"/>
              <a:t>Be my witnesses: Tell what you have seen/heard/experienced (1 Jn. 1:</a:t>
            </a:r>
            <a:r>
              <a:rPr lang="en-US" baseline="0" dirty="0" smtClean="0"/>
              <a:t> 1-4)</a:t>
            </a:r>
          </a:p>
          <a:p>
            <a:r>
              <a:rPr lang="en-US" baseline="0" dirty="0" smtClean="0"/>
              <a:t>By the power He supplies (to whom, how, what)  (John 15:26 – When HS comes – He will testify of me, so will you</a:t>
            </a:r>
          </a:p>
          <a:p>
            <a:r>
              <a:rPr lang="en-US" baseline="0" dirty="0" smtClean="0"/>
              <a:t>HS not only working in us – He is working in the one to whom we speak</a:t>
            </a:r>
            <a:endParaRPr lang="en-US" baseline="0" dirty="0" smtClean="0"/>
          </a:p>
          <a:p>
            <a:r>
              <a:rPr lang="en-US" dirty="0" smtClean="0"/>
              <a:t>Witness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martys</a:t>
            </a:r>
            <a:r>
              <a:rPr lang="en-US" baseline="0" dirty="0" smtClean="0"/>
              <a:t> – gr.) life as a testimony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Jerusalem/Judea/Samaria/outermost</a:t>
            </a:r>
            <a:r>
              <a:rPr lang="en-US" baseline="0" dirty="0" smtClean="0"/>
              <a:t> </a:t>
            </a:r>
            <a:r>
              <a:rPr lang="en-US" baseline="0" dirty="0" smtClean="0"/>
              <a:t>parts of the earth: Concentric circles… </a:t>
            </a:r>
            <a:r>
              <a:rPr lang="en-US" baseline="0" dirty="0" smtClean="0"/>
              <a:t>expanding</a:t>
            </a:r>
          </a:p>
          <a:p>
            <a:r>
              <a:rPr lang="en-US" baseline="0" dirty="0" smtClean="0"/>
              <a:t>Ends of the earth – (</a:t>
            </a:r>
            <a:r>
              <a:rPr lang="en-US" baseline="0" dirty="0" err="1" smtClean="0"/>
              <a:t>Eschatos</a:t>
            </a:r>
            <a:r>
              <a:rPr lang="en-US" baseline="0" dirty="0" smtClean="0"/>
              <a:t>) </a:t>
            </a:r>
            <a:r>
              <a:rPr lang="en-US" baseline="0" dirty="0" err="1" smtClean="0"/>
              <a:t>geogr</a:t>
            </a:r>
            <a:r>
              <a:rPr lang="en-US" baseline="0" dirty="0" smtClean="0"/>
              <a:t>. limits, time limits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Dunamis</a:t>
            </a:r>
            <a:r>
              <a:rPr lang="en-US" baseline="0" dirty="0" smtClean="0"/>
              <a:t> Power of God is not available to make us comfortable  or address our wants</a:t>
            </a:r>
          </a:p>
          <a:p>
            <a:r>
              <a:rPr lang="en-US" baseline="0" dirty="0" smtClean="0"/>
              <a:t>For the purposes of the Kingdom – accomplish God’s plan</a:t>
            </a:r>
          </a:p>
          <a:p>
            <a:r>
              <a:rPr lang="en-US" baseline="0" dirty="0" smtClean="0"/>
              <a:t>Remember this is </a:t>
            </a:r>
            <a:r>
              <a:rPr lang="en-US" baseline="0" smtClean="0"/>
              <a:t>God’s 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42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Acts 2  -  Start with verse 1-8	</a:t>
            </a:r>
            <a:r>
              <a:rPr lang="en-US" dirty="0" err="1" smtClean="0"/>
              <a:t>Dunamis</a:t>
            </a:r>
            <a:r>
              <a:rPr lang="en-US" dirty="0" smtClean="0"/>
              <a:t> power of God comes</a:t>
            </a:r>
          </a:p>
          <a:p>
            <a:r>
              <a:rPr lang="en-US" dirty="0" smtClean="0"/>
              <a:t>Many people were assembled in Jerusalem from all over the region</a:t>
            </a:r>
          </a:p>
          <a:p>
            <a:r>
              <a:rPr lang="en-US" dirty="0" smtClean="0"/>
              <a:t>God chose this moment to empower His</a:t>
            </a:r>
            <a:r>
              <a:rPr lang="en-US" baseline="0" dirty="0" smtClean="0"/>
              <a:t> witnesses</a:t>
            </a:r>
          </a:p>
          <a:p>
            <a:r>
              <a:rPr lang="en-US" baseline="0" dirty="0" smtClean="0"/>
              <a:t>The disciples all spoke in unfamiliar languages., the languages of those who were assembled</a:t>
            </a:r>
          </a:p>
          <a:p>
            <a:r>
              <a:rPr lang="en-US" baseline="0" dirty="0" smtClean="0"/>
              <a:t>Peter spoke with boldness – called for people to make a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87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47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4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Apostles doctrine – teaching (</a:t>
            </a:r>
            <a:r>
              <a:rPr lang="en-US" dirty="0" err="1" smtClean="0"/>
              <a:t>didache</a:t>
            </a:r>
            <a:r>
              <a:rPr lang="en-US" dirty="0" smtClean="0"/>
              <a:t>)  Shared their experiences. Passed on instructions they had</a:t>
            </a:r>
            <a:r>
              <a:rPr lang="en-US" baseline="0" dirty="0" smtClean="0"/>
              <a:t> heard (insp. By Holy Spirit)</a:t>
            </a:r>
          </a:p>
          <a:p>
            <a:r>
              <a:rPr lang="en-US" baseline="0" dirty="0" smtClean="0"/>
              <a:t>Fellowship (</a:t>
            </a:r>
            <a:r>
              <a:rPr lang="en-US" baseline="0" dirty="0" err="1" smtClean="0"/>
              <a:t>koinonia</a:t>
            </a:r>
            <a:r>
              <a:rPr lang="en-US" baseline="0" dirty="0" smtClean="0"/>
              <a:t>) root: to have “in common”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Deep associations – relationship – being together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One-in-the spirit  - common faith, faith experiences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Sharing resources with one another – as needed (non econ. Equalization, but a desire to support those involved in the work of kingdom)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Generosity vs. obligation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Want to give</a:t>
            </a:r>
          </a:p>
          <a:p>
            <a:pPr marL="0" lvl="0" indent="0">
              <a:buFont typeface="Arial" pitchFamily="34" charset="0"/>
              <a:buNone/>
            </a:pPr>
            <a:r>
              <a:rPr lang="en-US" baseline="0" dirty="0" smtClean="0"/>
              <a:t>Breaking Bread – sharing meals – relationships thrive – opportunities to share/interact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Also could mean sharing the Lord’s Supper  (likely both)</a:t>
            </a:r>
          </a:p>
          <a:p>
            <a:pPr marL="0" lvl="0" indent="0">
              <a:buFont typeface="Arial" pitchFamily="34" charset="0"/>
              <a:buNone/>
            </a:pPr>
            <a:r>
              <a:rPr lang="en-US" baseline="0" dirty="0" smtClean="0"/>
              <a:t>Prayer – prayer for one another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Formal – in context of worship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Private prayers – personal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People were in conversation with the Lord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Connected to one another/to the Father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itchFamily="34" charset="0"/>
              <a:buNone/>
            </a:pPr>
            <a:r>
              <a:rPr lang="en-US" baseline="0" dirty="0" smtClean="0"/>
              <a:t>Sense of awe and wonder pervaded the church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Healings &amp; miracles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err="1" smtClean="0"/>
              <a:t>Everytime</a:t>
            </a:r>
            <a:r>
              <a:rPr lang="en-US" baseline="0" dirty="0" smtClean="0"/>
              <a:t> they got together there was the expectation that God would show up – something powerful would take place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In the church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Also observed in the community </a:t>
            </a:r>
          </a:p>
          <a:p>
            <a:pPr marL="171450" lvl="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Contributed to spiritual growth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Development of congregational unity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Development of </a:t>
            </a:r>
            <a:r>
              <a:rPr lang="en-US" baseline="0" dirty="0" err="1" smtClean="0"/>
              <a:t>missional</a:t>
            </a:r>
            <a:r>
              <a:rPr lang="en-US" baseline="0" dirty="0" smtClean="0"/>
              <a:t> expansion &amp; ministry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These practices continue to be essential to effective ministry and growth</a:t>
            </a:r>
          </a:p>
          <a:p>
            <a:pPr marL="0" lv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Early Church were largely Jewish believers</a:t>
            </a:r>
          </a:p>
          <a:p>
            <a:r>
              <a:rPr lang="en-US" dirty="0" smtClean="0"/>
              <a:t>Sought to be faithful to their Jewish heritage</a:t>
            </a:r>
          </a:p>
          <a:p>
            <a:r>
              <a:rPr lang="en-US" dirty="0" smtClean="0"/>
              <a:t>Did</a:t>
            </a:r>
            <a:r>
              <a:rPr lang="en-US" baseline="0" dirty="0" smtClean="0"/>
              <a:t> not see themselves as opposed to Judaism – but as its fulfillment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Temple – where the people were</a:t>
            </a:r>
          </a:p>
          <a:p>
            <a:r>
              <a:rPr lang="en-US" baseline="0" dirty="0" smtClean="0"/>
              <a:t>Effective place for evangelism</a:t>
            </a:r>
          </a:p>
          <a:p>
            <a:r>
              <a:rPr lang="en-US" baseline="0" dirty="0" smtClean="0"/>
              <a:t>Jews understood/ familiar with scriptures – knew about Messiah – prophecies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Enjoyed being together – loved one another</a:t>
            </a:r>
          </a:p>
          <a:p>
            <a:r>
              <a:rPr lang="en-US" baseline="0" dirty="0" smtClean="0"/>
              <a:t>It apparently was obvious to community watching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6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honored the diligence of the early Church: Great Favor</a:t>
            </a:r>
          </a:p>
          <a:p>
            <a:r>
              <a:rPr lang="en-US" dirty="0" smtClean="0"/>
              <a:t>	the joy was appealing</a:t>
            </a:r>
          </a:p>
          <a:p>
            <a:r>
              <a:rPr lang="en-US" dirty="0" smtClean="0"/>
              <a:t>	the love was authentic – can’t fake this</a:t>
            </a:r>
          </a:p>
          <a:p>
            <a:endParaRPr lang="en-US" dirty="0" smtClean="0"/>
          </a:p>
          <a:p>
            <a:r>
              <a:rPr lang="en-US" dirty="0" smtClean="0"/>
              <a:t>If we want this kind of growth</a:t>
            </a:r>
          </a:p>
          <a:p>
            <a:endParaRPr lang="en-US" dirty="0" smtClean="0"/>
          </a:p>
          <a:p>
            <a:r>
              <a:rPr lang="en-US" dirty="0" smtClean="0"/>
              <a:t>Unity of the Church – base focus upon Jesus  - not</a:t>
            </a:r>
            <a:r>
              <a:rPr lang="en-US" baseline="0" dirty="0" smtClean="0"/>
              <a:t> let little differences keep us apart</a:t>
            </a:r>
          </a:p>
          <a:p>
            <a:r>
              <a:rPr lang="en-US" baseline="0" dirty="0" smtClean="0"/>
              <a:t>Love one another – </a:t>
            </a:r>
            <a:r>
              <a:rPr lang="en-US" baseline="0" dirty="0" err="1" smtClean="0"/>
              <a:t>stregthen</a:t>
            </a:r>
            <a:r>
              <a:rPr lang="en-US" baseline="0" dirty="0" smtClean="0"/>
              <a:t> the connections among us</a:t>
            </a:r>
          </a:p>
          <a:p>
            <a:r>
              <a:rPr lang="en-US" baseline="0" dirty="0" smtClean="0"/>
              <a:t>Express Love to people outside the church</a:t>
            </a:r>
          </a:p>
          <a:p>
            <a:r>
              <a:rPr lang="en-US" baseline="0" dirty="0" smtClean="0"/>
              <a:t>Bear witness to Christ – His impact in our life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06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Be available to the Holy Spirit – 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Gifts</a:t>
            </a:r>
          </a:p>
          <a:p>
            <a:r>
              <a:rPr lang="en-US" dirty="0" smtClean="0"/>
              <a:t>Allow Him to work through us</a:t>
            </a:r>
          </a:p>
          <a:p>
            <a:endParaRPr lang="en-US" dirty="0" smtClean="0"/>
          </a:p>
          <a:p>
            <a:r>
              <a:rPr lang="en-US" dirty="0" smtClean="0"/>
              <a:t>Holy</a:t>
            </a:r>
            <a:r>
              <a:rPr lang="en-US" baseline="0" dirty="0" smtClean="0"/>
              <a:t> Spirit will add to our number – as He did in the first century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8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/>
            <a:r>
              <a:rPr lang="en-US" dirty="0" smtClean="0"/>
              <a:t>When we launch something, we like to go</a:t>
            </a:r>
            <a:r>
              <a:rPr lang="en-US" baseline="0" dirty="0" smtClean="0"/>
              <a:t> big. When God Launches something He starts small…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Steve Jobs </a:t>
            </a:r>
            <a:r>
              <a:rPr lang="en-US" baseline="0" dirty="0" smtClean="0"/>
              <a:t>(Apple Computer) was </a:t>
            </a:r>
            <a:r>
              <a:rPr lang="en-US" baseline="0" dirty="0" smtClean="0"/>
              <a:t>the master of new product announcements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IPod, IPad, IPhone</a:t>
            </a:r>
            <a:endParaRPr lang="en-US" baseline="0" dirty="0" smtClean="0"/>
          </a:p>
          <a:p>
            <a:r>
              <a:rPr lang="en-US" baseline="0" dirty="0" smtClean="0"/>
              <a:t>Huge venues, dramatic lighting, staging and presentation was meticulously scripted  (Regis McKenna Agency)</a:t>
            </a:r>
          </a:p>
          <a:p>
            <a:r>
              <a:rPr lang="en-US" baseline="0" dirty="0" smtClean="0"/>
              <a:t>Just enough info was leaked ahead of the announcement </a:t>
            </a:r>
          </a:p>
          <a:p>
            <a:r>
              <a:rPr lang="en-US" baseline="0" dirty="0" smtClean="0"/>
              <a:t>so that expectations of what “The Next Big Thing” was going to be  went through the roof</a:t>
            </a:r>
          </a:p>
          <a:p>
            <a:r>
              <a:rPr lang="en-US" baseline="0" dirty="0" smtClean="0"/>
              <a:t>And when Steve would get to the “And One More Thing” part of the program…</a:t>
            </a:r>
          </a:p>
          <a:p>
            <a:r>
              <a:rPr lang="en-US" baseline="0" dirty="0" smtClean="0"/>
              <a:t>(He always saved the biggest news for last)</a:t>
            </a:r>
          </a:p>
          <a:p>
            <a:r>
              <a:rPr lang="en-US" baseline="0" dirty="0" smtClean="0"/>
              <a:t>People were on the edge of their seats, in a frenzy of anticipation and enthusiasm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a contrast to the way Jesus launched His church:</a:t>
            </a:r>
          </a:p>
          <a:p>
            <a:r>
              <a:rPr lang="en-US" baseline="0" dirty="0" smtClean="0"/>
              <a:t>Eleven rough &amp; uneducated guys, gathered in an upper room</a:t>
            </a:r>
          </a:p>
          <a:p>
            <a:r>
              <a:rPr lang="en-US" baseline="0" dirty="0" smtClean="0"/>
              <a:t>A somewhat anti-climactic message: Wait</a:t>
            </a:r>
          </a:p>
          <a:p>
            <a:r>
              <a:rPr lang="en-US" baseline="0" dirty="0" smtClean="0"/>
              <a:t>No press kits, No webcasts, No invitations to potential bloggers</a:t>
            </a:r>
          </a:p>
          <a:p>
            <a:r>
              <a:rPr lang="en-US" baseline="0" dirty="0" smtClean="0"/>
              <a:t>Just eleven men… </a:t>
            </a:r>
          </a:p>
          <a:p>
            <a:r>
              <a:rPr lang="en-US" baseline="0" dirty="0" smtClean="0"/>
              <a:t>oh - And one more thing – the Holy Spirit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50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8E845-DA46-4FBB-B584-2D284651801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8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Sunday night</a:t>
            </a:r>
          </a:p>
          <a:p>
            <a:r>
              <a:rPr lang="en-US" dirty="0" smtClean="0"/>
              <a:t>The women had gone to the tomb – found it empty</a:t>
            </a:r>
          </a:p>
          <a:p>
            <a:r>
              <a:rPr lang="en-US" dirty="0" smtClean="0"/>
              <a:t>John/Peter went to see – puzzled</a:t>
            </a:r>
          </a:p>
          <a:p>
            <a:r>
              <a:rPr lang="en-US" dirty="0" smtClean="0"/>
              <a:t>Confusion, uncertainty, fear, doubt</a:t>
            </a:r>
          </a:p>
          <a:p>
            <a:r>
              <a:rPr lang="en-US" dirty="0" smtClean="0"/>
              <a:t>His most devoted followers (A-Team)</a:t>
            </a:r>
          </a:p>
          <a:p>
            <a:r>
              <a:rPr lang="en-US" dirty="0" smtClean="0"/>
              <a:t>Disciples, mother, folks who followed them</a:t>
            </a:r>
          </a:p>
          <a:p>
            <a:r>
              <a:rPr lang="en-US" dirty="0" smtClean="0"/>
              <a:t>Huddled</a:t>
            </a:r>
            <a:r>
              <a:rPr lang="en-US" baseline="0" dirty="0" smtClean="0"/>
              <a:t> behind locked doors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suddenly He appears</a:t>
            </a:r>
          </a:p>
          <a:p>
            <a:r>
              <a:rPr lang="en-US" baseline="0" dirty="0" smtClean="0"/>
              <a:t>After He calms them down – He starts to announce His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07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verses are part of the post resurrection conversation </a:t>
            </a:r>
            <a:r>
              <a:rPr lang="en-US" dirty="0" smtClean="0"/>
              <a:t>with those who </a:t>
            </a:r>
            <a:r>
              <a:rPr lang="en-US" dirty="0" smtClean="0"/>
              <a:t>had assembled in Jerusalem.</a:t>
            </a:r>
          </a:p>
          <a:p>
            <a:r>
              <a:rPr lang="en-US" dirty="0" smtClean="0"/>
              <a:t>Jesus appeared in the room. They were startled.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His first act was to bring peace to the room </a:t>
            </a:r>
          </a:p>
          <a:p>
            <a:r>
              <a:rPr lang="en-US" baseline="0" dirty="0" smtClean="0"/>
              <a:t>And assure them that they </a:t>
            </a:r>
            <a:r>
              <a:rPr lang="en-US" baseline="0" dirty="0" smtClean="0"/>
              <a:t>were not seeing </a:t>
            </a:r>
            <a:r>
              <a:rPr lang="en-US" baseline="0" dirty="0" smtClean="0"/>
              <a:t>a ghost </a:t>
            </a:r>
          </a:p>
          <a:p>
            <a:r>
              <a:rPr lang="en-US" baseline="0" dirty="0" smtClean="0"/>
              <a:t>But that it was Jesus that was resurrected from the dead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Can you imagine the wonder? Awe? Many questions.</a:t>
            </a:r>
          </a:p>
          <a:p>
            <a:r>
              <a:rPr lang="en-US" baseline="0" dirty="0" smtClean="0"/>
              <a:t>A little reticence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93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had tried more than once to prepare the</a:t>
            </a:r>
            <a:r>
              <a:rPr lang="en-US" baseline="0" dirty="0" smtClean="0"/>
              <a:t> disciples</a:t>
            </a:r>
            <a:r>
              <a:rPr lang="en-US" dirty="0" smtClean="0"/>
              <a:t> for his death/resurrection </a:t>
            </a:r>
          </a:p>
          <a:p>
            <a:r>
              <a:rPr lang="en-US" dirty="0" smtClean="0"/>
              <a:t>The never seemed to understand </a:t>
            </a:r>
          </a:p>
          <a:p>
            <a:r>
              <a:rPr lang="en-US" dirty="0" smtClean="0"/>
              <a:t>Now He gets them to recall those conversations </a:t>
            </a:r>
          </a:p>
          <a:p>
            <a:r>
              <a:rPr lang="en-US" dirty="0" smtClean="0"/>
              <a:t>All of this was supposed to happen – Exactly the way it did </a:t>
            </a:r>
          </a:p>
          <a:p>
            <a:r>
              <a:rPr lang="en-US" dirty="0" smtClean="0"/>
              <a:t>It was all foretold in scripture</a:t>
            </a:r>
          </a:p>
          <a:p>
            <a:r>
              <a:rPr lang="en-US" dirty="0" smtClean="0"/>
              <a:t>This was God’s plan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56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Disciples needed for Jesus to connect the dots</a:t>
            </a:r>
          </a:p>
          <a:p>
            <a:r>
              <a:rPr lang="en-US" dirty="0" smtClean="0"/>
              <a:t>Jesus went thru the scriptures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Not incidental. Coincidental, accidental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God revealed His sun and His purposes in the scriptures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Jesus – it came to pass</a:t>
            </a:r>
          </a:p>
          <a:p>
            <a:r>
              <a:rPr lang="en-US" dirty="0" smtClean="0"/>
              <a:t>Three division of the Hebrew Bible (Law, Prophets, Psalms)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Means God’s story is the story of His redemption of humanity thru the Messiah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It all points to Him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We have looked at  Genesis, Exodus, Isaiah 53, Psalms 22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Do you now look at the old testament passages for how they point to Jesus?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This shows us something about reading scripture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It is not all about our intellect alone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It is a spiritual experience – Now the Holy Spirit who teaches us,</a:t>
            </a:r>
            <a:r>
              <a:rPr lang="en-US" baseline="0" dirty="0" smtClean="0"/>
              <a:t> </a:t>
            </a:r>
            <a:r>
              <a:rPr lang="en-US" dirty="0" smtClean="0"/>
              <a:t> Reveals Jesus (John 14:26)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527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Scripture foretold all of this, but…</a:t>
            </a:r>
          </a:p>
          <a:p>
            <a:r>
              <a:rPr lang="en-US" dirty="0" smtClean="0"/>
              <a:t>Conflicted with popular view about Messiah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Believed he would come as a deliverer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Restore</a:t>
            </a:r>
            <a:r>
              <a:rPr lang="en-US" baseline="0" dirty="0" smtClean="0"/>
              <a:t> David’s Throne – glory days of Israel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Come in might – kick out the Romans </a:t>
            </a:r>
          </a:p>
          <a:p>
            <a:r>
              <a:rPr lang="en-US" baseline="0" dirty="0" smtClean="0"/>
              <a:t>Jesus focused their attention to the scriptures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Especially Isaiah 53, Psalm 22</a:t>
            </a:r>
          </a:p>
          <a:p>
            <a:r>
              <a:rPr lang="en-US" baseline="0" dirty="0" smtClean="0"/>
              <a:t>Even though he would suffer He would win ultimate  victory over death (PS 16:8-11)</a:t>
            </a:r>
          </a:p>
          <a:p>
            <a:r>
              <a:rPr lang="en-US" baseline="0" dirty="0" smtClean="0"/>
              <a:t>All nations would be blessed (Promise to Abraham Gen 12:2-3)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He was the seed of Abraham (Matt 1:1)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As they respond to the call to repent – remission of sin was available</a:t>
            </a:r>
          </a:p>
          <a:p>
            <a:r>
              <a:rPr lang="en-US" baseline="0" dirty="0" smtClean="0"/>
              <a:t>Followers of Jesus would now proclaim this message (part of plan)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Do so in His name – with His personal authority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Starting in Jerusalem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promise Jesus is talking about?</a:t>
            </a:r>
          </a:p>
          <a:p>
            <a:r>
              <a:rPr lang="en-US" dirty="0" smtClean="0"/>
              <a:t>Commission becomes explicit: You are my witnesses.</a:t>
            </a:r>
          </a:p>
          <a:p>
            <a:r>
              <a:rPr lang="en-US" dirty="0" smtClean="0"/>
              <a:t>What you have see and heard in the scriptures</a:t>
            </a:r>
          </a:p>
          <a:p>
            <a:r>
              <a:rPr lang="en-US" dirty="0" smtClean="0"/>
              <a:t>Has been fulfilled in person</a:t>
            </a:r>
          </a:p>
          <a:p>
            <a:r>
              <a:rPr lang="en-US" dirty="0" smtClean="0"/>
              <a:t>You</a:t>
            </a:r>
            <a:r>
              <a:rPr lang="en-US" baseline="0" dirty="0" smtClean="0"/>
              <a:t> had a front-row seat.</a:t>
            </a:r>
          </a:p>
          <a:p>
            <a:r>
              <a:rPr lang="en-US" baseline="0" dirty="0" smtClean="0"/>
              <a:t>Now go testify/witness to what you have seen &amp; heard.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Great Commission will be difficult</a:t>
            </a:r>
          </a:p>
          <a:p>
            <a:r>
              <a:rPr lang="en-US" baseline="0" dirty="0" smtClean="0"/>
              <a:t>It is not something that can be done by human strength, will, insight alone</a:t>
            </a:r>
          </a:p>
          <a:p>
            <a:r>
              <a:rPr lang="en-US" baseline="0" dirty="0" smtClean="0"/>
              <a:t>God will not send us to do a task w/out providing what is needed to accomplish it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Wait here in Jerusalem for the power to come</a:t>
            </a:r>
          </a:p>
          <a:p>
            <a:r>
              <a:rPr lang="en-US" baseline="0" dirty="0" smtClean="0"/>
              <a:t>That power will enable them, clothe them </a:t>
            </a:r>
          </a:p>
          <a:p>
            <a:r>
              <a:rPr lang="en-US" baseline="0" dirty="0" smtClean="0"/>
              <a:t>Ability to go &amp; witness….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85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God’s Word is an integral part</a:t>
            </a:r>
          </a:p>
          <a:p>
            <a:r>
              <a:rPr lang="en-US" dirty="0" smtClean="0"/>
              <a:t>Not only of our private spiritual life</a:t>
            </a:r>
          </a:p>
          <a:p>
            <a:r>
              <a:rPr lang="en-US" dirty="0" smtClean="0"/>
              <a:t>But of the effectiveness of the Church as a whole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we take the Word to the lost without knowing it first? Him first?</a:t>
            </a:r>
          </a:p>
          <a:p>
            <a:r>
              <a:rPr lang="en-US" baseline="0" dirty="0" smtClean="0"/>
              <a:t>Knowing the Bible for ourselves may seem a daunting task –</a:t>
            </a:r>
          </a:p>
          <a:p>
            <a:r>
              <a:rPr lang="en-US" baseline="0" dirty="0" smtClean="0"/>
              <a:t>If we know Jesus - we have a Helper…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5D2BC-FFB9-4EED-913A-1B21133CD8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813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7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2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8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3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7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5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9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6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0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7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7B9A-9719-43E7-8842-4A25393E42B1}" type="datetimeFigureOut">
              <a:rPr lang="en-US" smtClean="0"/>
              <a:t>8/16/2013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FFFC-64AD-4654-BE16-2B514B5A2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ensatterfield.weebl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bensatterfield.weebly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447799"/>
          </a:xfrm>
        </p:spPr>
        <p:txBody>
          <a:bodyPr/>
          <a:lstStyle/>
          <a:p>
            <a:r>
              <a:rPr lang="en-US" b="1" dirty="0" smtClean="0"/>
              <a:t>Jesus Commissions His Church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305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Understanding the Scriptures: Luke 24:44-49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Engage in Mission: Acts 1:6-8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Connect to Grow: Acts 2:41-47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490401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/>
              <a:t>This </a:t>
            </a:r>
            <a:r>
              <a:rPr lang="en-US" sz="2400" dirty="0" err="1"/>
              <a:t>powerpoint</a:t>
            </a:r>
            <a:r>
              <a:rPr lang="en-US" sz="2400" dirty="0"/>
              <a:t> is available at:</a:t>
            </a:r>
          </a:p>
          <a:p>
            <a:pPr algn="ctr"/>
            <a:r>
              <a:rPr lang="en-US" sz="2400" dirty="0">
                <a:hlinkClick r:id="rId3"/>
              </a:rPr>
              <a:t>http://bensatterfield.weebly.com</a:t>
            </a:r>
            <a:r>
              <a:rPr lang="en-US" dirty="0">
                <a:hlinkClick r:id="rId3"/>
              </a:rPr>
              <a:t>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6422571"/>
            <a:ext cx="55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Lifeway (2013). God’s Story: Covenant, Community,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484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of the Kingdom?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191000" cy="4525963"/>
          </a:xfrm>
        </p:spPr>
        <p:txBody>
          <a:bodyPr/>
          <a:lstStyle/>
          <a:p>
            <a:r>
              <a:rPr lang="en-US" dirty="0"/>
              <a:t>“Lord, is it at this time You are restoring the kingdom to Israel</a:t>
            </a:r>
            <a:r>
              <a:rPr lang="en-US" dirty="0" smtClean="0"/>
              <a:t>?”</a:t>
            </a:r>
          </a:p>
          <a:p>
            <a:r>
              <a:rPr lang="en-US" dirty="0" smtClean="0"/>
              <a:t>Not for us to know but God has a plan</a:t>
            </a:r>
          </a:p>
          <a:p>
            <a:r>
              <a:rPr lang="en-US" dirty="0" smtClean="0"/>
              <a:t>Devote our energy to building the Kingdom of God</a:t>
            </a:r>
            <a:endParaRPr lang="en-US" dirty="0"/>
          </a:p>
        </p:txBody>
      </p:sp>
      <p:pic>
        <p:nvPicPr>
          <p:cNvPr id="1026" name="Picture 2" descr="C:\Users\Ben\Pictures\Church\Jesus teach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3733800" cy="267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1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 Receive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b="1" u="sng" dirty="0" err="1" smtClean="0"/>
              <a:t>Dunamis</a:t>
            </a:r>
            <a:r>
              <a:rPr lang="en-US" dirty="0" smtClean="0"/>
              <a:t> (Explosive, supernatural, creative power</a:t>
            </a:r>
          </a:p>
          <a:p>
            <a:r>
              <a:rPr lang="en-US" dirty="0" smtClean="0"/>
              <a:t>1 Cor. 4:20 (Gospel not in words but </a:t>
            </a:r>
            <a:r>
              <a:rPr lang="en-US" dirty="0" err="1" smtClean="0"/>
              <a:t>Dunamis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2 Cor. 12:9 (God’s </a:t>
            </a:r>
            <a:r>
              <a:rPr lang="en-US" dirty="0" err="1" smtClean="0"/>
              <a:t>Dunamis</a:t>
            </a:r>
            <a:r>
              <a:rPr lang="en-US" dirty="0" smtClean="0"/>
              <a:t> is perfected in our weakness</a:t>
            </a:r>
            <a:endParaRPr lang="en-US" dirty="0"/>
          </a:p>
        </p:txBody>
      </p:sp>
      <p:pic>
        <p:nvPicPr>
          <p:cNvPr id="1026" name="Picture 2" descr="https://encrypted-tbn0.gstatic.com/images?q=tbn:ANd9GcReLKe8KysntvmeY9ZLAxXdHG6kSqAidlabb0TJAkh0MSQrLQb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44533"/>
            <a:ext cx="2743200" cy="94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hQQERUUEBQVFBUUFxUSFBUVFBQUFRQUFRQVFBQUFBQXHCYeFxkjGRQUHy8gIycpLCwsFR4xNTAqNSYrLCkBCQoKDgwOGg8PGikkHyQzLy4sLCwsLCwsKSwsLiwsLCwsLCwsKSwsLCwsLCwsLCwsLCwsLCwsLCwsLCwsLCwsKf/AABEIAPgAywMBIgACEQEDEQH/xAAcAAACAgMBAQAAAAAAAAAAAAAFBgMEAQIHAAj/xABEEAABAwIDBAcEBwYFBAMAAAABAAIDBBEFEiEGMUFREyJhcYGRsSMycqEUJEJSYsHRMzRzsrPwBxVDgpJTouHxNWTS/8QAGgEAAgMBAQAAAAAAAAAAAAAABAUCAwYBAP/EADQRAAICAQMBBQcEAQQDAAAAAAECAAMRBBIhMQUTIkFRFDJhcYGR8CMzwdGxFSQ0oULh8f/aAAwDAQACEQMRAD8AUYIS4jvRwQkNACq4VGCfEowyO5Wc1NnixN5V4VmtIOjYXO4JJxWuM73k8N3cmfaet6KHKOKTMOdmzA8QrNDXwbTFutu3WLV6wa9a3WzxqsFyezKmPOAS5oGjsS/tFT2ddXdnaywss4/ZyUoCl5mxsUXaD6RTIXgsyHVYunExsy1XIWXCrQsuVep96gxwJbUuWEsYFiRp5g4dxT26rbM3M3eVzarbld3q5huKmI79EBqdILsOvWNNDq/Z37t+kbpZCxZjq8yr0tY2Zu/WyxHGQ5L9gHB6zWqQ4yp4k1b1rKGmpbOWlW8gqzQT8Cu4KrxJSSrZdju5IUzesb8z6ro8kN2ntC57Xt67hyJ9UX2e2ciZztscKfnK5avFa5l4uTWZqeIWMixdbAL09MZVhZcVhenp0nB4veRemjQ7Bm9VyJ06yepOWM3bZiRtlVEyZeAQbBT7QDmrm0riZn35qjhH7VqfUqBpx8pm7XLawfOUqgdZRkKxXMs495VVGryBFdg2uR8Zew+ctOiI1M9xqgcT7FXekuEPZXlsxjptYUqNZg+VupWAFtO3VYARI6RWest0TL3KsMbYrWhiuNFZEGuqGd8EiN9PpyyKwkGIx6AqgSjFcy8aEWU6TlZR2jXsu+fMvYZWmN45J7w8CUXFlzmNyP7O450TwHHRCa2guu5esL7L1vdHu2PB6Q/iVFY3VaDRGHVTZRoQoI6TVKksIXDTVq2RmWqcZm+S57jkeWZ4/EfVdMo4bb1zzahlqh/eUR2a36rCIu2OavrAjmrwatlh+ifzLTBbZYY5ZuvBq5OTDgtVMWqPol6dnUMBN2uV2KSxPcVQ2ePvBWybX8VktR+4ZvscmIe0g9s7tN1XwWP2jUR2mj691SwQ3maO1P62/wBv9JnL02a4Z9RIMZhyvPeULITftfh+RxKUnOV2msD1giB9oVd3eR68yK+quMdoqvFW2btyvaBoCTK7ysNGq85bRjVd8pHzh/BqXMCrclNZb7OC8bj4K69l0nssPeETc6FF9nXHpA9TF1Cl5w1TXWMs0pYnOpRulbIMSdtJh1MhKkboL8VGV65CLMQCXqXGHsIsUwUW1nMXSgVtG6yHs09dnUQ+nX31cA5E6jh+0Ubt+h70j7SzZ5nuG65VKGRx93es1EDgDmVFGkSmzcD1l+p1rairG36ymCpAbhaFqtwwdQlHk4itVLHiUHNstmlblt1pkK7IzYvXg5arIauT06bs63VytVBtm7FDs/H1ifBT1zdHdxWUu/dxN9/5xWxyLOy44IFhTsszCfvD1RwTXuChFTT5Dcbt6b0nCGsxd2jpizLcnl1jtt7QXizDsPouYubbzXX5HiopAObfmuX1VGQXC24qjsq0hDW3UGA9o0M4WwCDmhEKSPM3RQAgacUX2eYHPtZNbThcxboVDXhT5wO+CxKw1iOYpBkcQh68loZZZqdG1Vm0Q7sz+zeO781dVXZs+8OxTk6lKrB+o01ehGKFEir4+qe5KEzesb801YnNZqVah2qP0g4MR9uN41EyQFp0gWrHqR4RhmfE1jcsv0WjVbp481u0qLNjmWIhc7RDWyuEmR2YjQIltDhdm5mo1hVOIoh2i5S7tDjFyWjuSRLXuvyvQTV91Xp9KVfp/kxYcwooyl+rZuZQ5oumzCqHpaF4G9rrpnqbNign1ERaFAzsPUHEUTDZRHVEHR204qCSIdyvDZgb1FRmUfNTtOi0kHJYa7RSlQnTsBfaQdvBXcRbqe4ofhGkjO8Ixi0diVk7z+qJvjxZECd2Vx7ytHOzBWMUjs8qm0psp4zIO3lG7Zyo9hl5aKpV4EJHGy32a91wRWln6N+o0ulbsa7GKdZYgwuIov2PffdoieF7NmE5jddNoqWOZoIAuhe0LRGMoQv+qW2N3ZgNPcizCrgzm2NQjMUGdGjmKm7ihWXVPqSQohOqrBMIbNtIe74VadvKn2bpffP4VXxKUR356qjdutIEvp21V89BAuLz3QYt1VmomzG61bHdN6hsXEx2tu9ouLCVZBZYierc0QAVN8dlcDmAMpUzdE8EZeVoPNCYnIphcmSRju0Ku4EoYTpXC2qxjfjGMCNuQdyRqyQlxPM3Tptjg1mMmZqHAX5BJz4770FoAmzcOvnD+1bnsYL5eUhjlKev8PKsEujfuckUxWRnAaoxSNeOBF1fq6+8pZYDo7ClwhTazBDBNcDqnW/BDa6j9m1w4710+ppGVsOV2+12lKdTgTmwuY4asJSfTa3KhW6jiaNdKrbwfOIZjWOiVueGx1WmQJ8H4maakhivpH+jblcD2hMOLx6XHEKs3CzpojdbQl0QtyWNvvBdWmwttUsDOZ45DrdDGNTTi9AbOFtyV3AjenencMglluMgiM2yzNHIjPHqq2zMVmXPFEKhmqVXN+sTJg4MJ4LOWgarO00uax7FtRxZY79iHYhLmS9Buu3CDqoNm6JlaNSqAZqi2IRWcUPtqtRWfDC7Rkxq2dhtDIexJOLzl0jr7rro2AxfVnjmEiY9R5XkjmhtE4N75i7Wqz1sF8oBkC81yzJotMy0AmPPWZmcoSLqZ2q1IsNV2cPMrObZWoJPktGx33rwjIK4eZ4cczsOBRCtoOjOrmg28lzCupCx7mnQtJafApx/w4xjI4sJ3qxtxs7d7po/tEuPjqs9Rb7NqWqboeRHz1d/WGHz/uIBap8Pquiu1wuCD5qJ7CD/AHvWCy6fHBEULvR8jgzoWyuIl0IsdW+icqOBlU06DMBquV7HVJa8sP2k+4TWmGS43cVke0aNtjbfmJpqi1tAYe8Im7V7OOhmOmhQD6CeS7xiGGR1kd9LpOm2JcHGwVml7UXZts4Inamps9/hvOMACJwDNERyQgy2/vtRHC5dS3mkVqnbKbs7cwBi1EDdJGK4VlOi6ViUSA1NLm4Jjo9SUjCiwFcGUcMiytaPNWpAvCOxWHlSY7mzLephqXqwC3IIE92qPVo9g3uCW6mS2qq0wzn5ymjnPzgbFd6DX1RHEqkFC8y0dI8MKtbGI/bNyXhI7EubQ0+9HNk9Yj4FQ45Sb+1Kqm7vUtKwASQfOc1qhYqrnRHEobOKHFq1tZyuZidSmywrMOkK3Y/NvWjmreMKUGkrWqRw6q9G1YklUessIxCeAVfRytd4Lq0kokhBPED0XG6d2txwXTMAr88TQeQCR9rU522CPOy23KU9It4/g1jmYNEvNiIIXRKi2rXIDiGB2N2jRS02qwu1ofqNELGDr1lehoiyRjwmxr0Np6Y9G3Tki0ECA1VgY5MZBEQeGHcFri22qaGVDSAeaUsOjsr3S20WdvrDNE+oqV24gqc6eSsUFVYg8lSY/M0nuWYH2Pej3Xw4hZXOQYfrow4XHFBHsylEaKsv1H+C2qqK+5AqShwZTWxr8JgSWGyHyu1sjkwHuHehs9LYo6p/WGo2YYqx7BvcElYzMWhPtTDeBvwrne0DDcDmVZ2fhnIPrIaY5B+sWX1JcdEVw7A3yWLtAilBg7GAEi5RRrwNBuTe3VY8KS0UnOWOYY2Sw5rMwHJR47ADoFZ2dk6/gq+KG8hSLLG8kmUjPfHM5xjeHWcUtzx2K6bjGGZm6b0k4nh5YdQtZotSGXBi/tXR7x3yfWCmR23reNi2LCtJJbJkeZnAMcmZL1ELlZZqpmNXOk51m0IsmjZ2tLRbklwMIRjB2HUobUgMnMcdlBhfiOU7BKwPahTa4g5TzU2zlfdzoncdWq5Ng4dICEiGKiUf6TTK2OJcFsis02qr1TC1tlZwSPO6yAs90tIPwu6EKAWKtPGqihblfZWnQapZYeYusbnMVqWYW3qfNxSkypqQPdZ5n9Vahq6ojRsfmf1T63S8ZyPvLWsx0U/aN4ZoCFdp64iwOvBLFLNXOboyGw/Ef1U0Rr73DIfEm3qlr6b1ZfvB3vBGCp+0KYm4F927wtena6wO9A3/AE0vPVhufxG3qtZaetGpbD5n9VYNOMY3j7ya3jGNp+06F9GzQADkuebR4W4SAgcQjeGVGJOZ1egt23/VDMVFcT7ToR3Zv1UNLUabPfX7yjTalq3IKn7SIsPHkPRVpJLFbSUtYbH2XzVWroKoG56PXvTFFB6sPvGSawZ5RvtGDBp7ElbyOzOJCW8tXG3NeMeaB1u1FSCRdngvLojY5KMPvKbNSqEuVb7R3qJgzVxHmhmIUUVQDlIukGfEZpDdzr+K2pcVlhOhGqPTs5k5VuYKO1KzwVOISxDZ2Rl8tiEEdRObvCZIa+d7QQ5p7NCvdFK/e5l+VkYltiDDkSFmjqv8aKw+2IttjtuW7YidUbfhMo16q1EEjfu+Ss78HpK/9NPmG+0gp8Pe/h5osWCJmXjbVVDUzDTM3yVeSOVx3/JVNl/eIxGFKLp+VRsy9RVBa8OG9P8Ag0nSkO7NVzMU8g+0PJN2z1FVdHmjma0Xt7n6hAa6pWXO4AydtrBOUOfz4xjxmms0kKxsnFZrnHuQn/Kq2QBpqGkH8A/RT/5NXQtyipYB8Df0Sdq17vZ3i5+v9QR9Uxr7vacwkZev4o9HHcBc9+g1mb94Z/wH6I9DhmIZRarZu/6Y/wDyqLdMpx+ov/f9SjUWNgYUxcnite9gOfiVtR1DOLm+YW21NPlYT+MeRPFEGYTFb9mzy7EyLKagW84Y+pcHauJdwyrjNwHtN+RCvunDGEkoA7BoiP2YB5jqkfDbil7G6memtGXudG43a46kfhJ7EGulS5vA33lIdi3j6GMkmIsY4ZnAX132XqrGI3aNkab/AIggmBU7ZZZukaHEZB1rG3VaVNtPRMZE0sY0ESN1AA+0Fd7PX3gQ5zOnUMCSAMCM2EYzHG0B72t53cAo8VropCejew210cN3NLeE0jX1E2dodbJa4uNWgneq21NM1jhkaG3Y6+UZQdTyXE0dbXYyc9fh6wd7mRjaIcGKwhljIy4/EOB71ac5ssYc0gjnflvUNJhkRY28bLlrfstvuHHtQyn9i+pg3Ncx0kfZ1dQOWpURUjZ2ZyPWEe0OMFsQTtZjjQ4MY64A1tzShPJm1H5LpmB4dE6mjLo2OJbcktBN+ZK53iLAJpALDruAtpYX0T3ROgzWo92Cai6yxQDjBlMm29VnzXv2fNPX+H2Hsk6Vz2NdqAMwB796O7S4NEaWXJGwENJFmNBO7krX7QSu7uiPrAfZ2evcDxOaYdWFjt+nJFJ6gb2kc96AHd4Lr2DYdEaeMmNhJaNSxpJUtdctAD4zmFdn6qwKax0iRS4tbQm+tlalmZzsUxbV4awUz3MY0EWdo0A/JC9iqRsj5S5odaw1F+APFArcjVm4DGI4GvsUbSBmBy9vBw17kXoJmBozkC/E24JudhsX/SZ/wb+iUtn42urJGloIDpLAjT9o4aDuUVvW5G4IxINrrF8hz85Xqp4ydHDXtCeKOMRU7QT27/mqGNUMbYJCGMBDHW6o5FU4Aaoxx3IiiYM+vvOOuU9lkLbtvQEcAdZXbrbGIRgPpDdDtHTse3PINOXW8yEddXRVQvC9rsu+xGl+aCxUTGjqsaANNwVLEKQxWmp+o9huQ3QPaeDgN9rHzQDU1WN4cg+WYI4sB7w44hN1G5r9QjsEoyhVoKwVFOyVvEA9xtqFHC/qhL3yThuol2/vlBMUdrakGI2I99vqibToO4fkub1Fc6Q6u+0028V0iPh4fkn+p0/cIin4/wASG5TYdvwlelxKOQkMcCW3BHqq20NH0kDtNQMw723KVMKf0c7XN4zPjP8Auda5809yNuD2j/wqrK+4sUqZ4EsvMXtkpMz5iOOUjxaFa2q/ZN/iM/mCHbDDWYH7Lsn/ABsPyRHaoeyZ/EZ/MFbYMaoSCturLH85mmA/vM/+z+UKttf7zfgd6lWcBH1mf/Z/KFU2xdZzfgd6lTp/5I+X8SvUftH5/wAxnoh7NnwN/lCA7YMLGido90OY74XNLb+ZCOUn7Jvwt/lCxiVEJonMO5zSP0+dkDU/d25PTMvdd1eJU2cP1WP4fkuZ4qfrEo/G71XUMAgyU7Wne27P+JsfRctxf94lJ++75lN+z+brMfnMC1JwiR+2BpstNf7zifAJhqYg5rgdxBCG4OzoKJn4Y8x7zqiNNN0jA77wBSrUMWtaz4wyoAIF+E4vJBkuDvFx5BdfwMfV4vgC5xtDhmWaa3BxPnddGwUfVo/gCZ9pPvqUj84g+lqKOc+YmcdhzU8o/CfRBP8AD+L2Ln/ed6NH6JhDukjd2hzfkhezMPQUYPxuPeCR+SXoxFDJ55EIb3wfLBhtyStnD9el+KX+q5Oo1F+y/wAkk7Nf/ITfFL/UcrNJ+3b8p633l/PSNOOfu8nwO9CqGw8f1UOO9znG/ZuARHGx9Xl+B3oUP2Gfejb2OcCO46KC59lb5icb94fKX8SxtsDw0tc5xBdYcGjeT5Kx9MYYw8uGQi9ybbxr3qHEsHjnAL75gCA5ps6x4cuKBjAnUpBkJqImbmnqlmt76aO0K8iUuowTu/z8pxmtQnI8MY9h5iY5Wa5BIchOlw4kmw5XTCMNKpYPOx7GmO2Ui4tYW7CAmFswskursLWlgMSnxVjCz5sp3dYa/aHqusx7h4fkuUtgySAOBvmHqurxcPD8lrO1edmJDSqVZgZz2ld7QD/7A/nC6HbT1SDglE6SqIscrZXPJI00dp8wn2V1mk8BcoLXe8qiF1tlc/AD/MWNiz16j+I71RDao+zZ/Ej/AJghmwu+Unib+YBCK7UsJhBH2Xtce4OFyvW/8v8APSVVfs/nrIsD/eZ/9n8oVLbP3mfA71KubPHNNM9urTkseBs0AqntoOu0fgd6lTp/5Q+X8T1/NR+f8xjidaEH8APk0LfD6oSRteOIUY/dx/DH8iBbD1jsron7wcze1p5edvBCd1urdvQy3ftdV9RGhjLDTtXJK+HPVOA+1Lb/ALl10nTzXP6SjD6tpt/rSE9zb/qEX2dZs3n4SrUqGwI34zCfosjYxchlgPRa7NscKaMSAhwGoPPVFQbeCxf++1LjadhT45hITDbonbQ0/tpQftwl/eW2/VMeD/u0fwD1KDbYNsWP4ESRk97CQP8AtRnBv3aP4PzKLubNCGVJ7+PnItn6jNG7sc4L2MeypnDw8XuI/ND9jp7/AEhvKU+AP/pS7Zz5YAPvSMHkQVEp/uNvxE4G/R3Q5H7je4egSTs221fL2vl/qOTrF7o7Gj0SngjLVjvjl/qPU9MfDYPhPW4yn56Rkxj93k+B3oUHwOUU2Vr+qyUB7TwDtzhfdwRjFz7CT4HehQajwqWpgY2WQCIDQMaLkAn7RHauUY7ohjgZ5/8AUjaD3g29cRmDr7tb7uOnfuWC0EEEabkn/SJqN0jTJ1Wi7Gv+2NNGu5+Ka6Oo6RjXWy5gDY30uAqLqDVhgcg9JbXcHOOhkeyJ6N88J/0zmb2NdqB27wjclWQSg2zseaun/hMv4ZbfJFKiE5igtVg25PmAZCjGSp8pzranDWsdcD7TfUpubuCE7XsDoS8cC0+F9VCNsKaw6/Z9rh4Jy62XUoQM4zJ2Mq2knzxDbYwNwAvqSEN2irMkWUe9J1AOOuhKpybb04HVcXHgALXUlDTOnvNNpp1G33Dmh1qas77BidBFnhSUNln9HO+P7zRbwsPyTaWgixsbjckHEM0cgez3mm47eYKYKLa+Jw9qcjuII0PO2iv1NLORYvPrL7q+5Yg9D0/qHWRBos0ADkAAlXaI9JLIRuijy+LnX9Cr1VtSw3bT3kedLgWaFUqKMspZL6veC5x3677BQ06Gptz9Tx94My94ML0HMPtP1cfwwfJtku0jOibTzDmY3HsOov4gKwzauLog3rZsgbow78tvyWYKUyUABBBtcX0N9408FNVavO4Yyf8ArmQAFhAXyH9RlJuCk3Zwl9bLppG6Q/8AJwV+i2uj6NokD84FnWaTq0W3hCdnsYjhmne9snXfcdR3u69ilTTYiWDHlxK7LEZl5+cYNq8ddSRtcwAlzwLHllNz8lW2U2lfVF7XhoLbEW5apd2yxkVHRiMOswEnM0jU3sqWy2OMpZi6QnKR3q9dEDpfd8Ui1xFoOfDHTbhn1RzvuOa4eJDT8iURwI/Vo/hHqSlrHtrIJ6eSNmYuc3TqnfvC2w3baCKBjH5g5rcpFuKH9mtOnC7TnP8AEs7xBYWzxiY2JntVVTeZDvK/6qXb+XSFv4wUt7P4+yCrfK++RwdqOFyLKxtTjrKp7HR5i1libjjdGHTt7UHxxj+IOr5qKDrOjxatHcPRKOCzXrnt5STf1Hqyzb2nAAObQWOnGwS5g+MNZWSTWcWOfI4WBPvPJHyKG0+msVbNwI4l1lisVwek6Bi/7vJ8D/QodsVVZ6ZrTvYS0jsvceqrYhtRG+F4ayUXaWjqG1yCEBwzEn07g9ouC0B7OeqhXpmakoRzniXrmx9ycgDmdEdGDvF/TU+q8TYa7hc+A5oDFtrTkdZxYfukO8ty1ixb6c8RQ3awm0jyCLjkLoT2Wwe+MDzkjauMryYy7CwZzNUH/Udlb2tboLeQRWoZ1iiGH0jYo2sYLNaLW+SqTnrFJ77e9tLfb5QKgnJiBXnMws35rNsd2qSsS2Ve09WxLnZQ0H3tCSd3AJsrn94IOhBtbVUMLqCHyuc4no23YCb2J963ktbp7HqXKw/W07wCekWY8EySZC9udupHDmRfmAujYN+xtcXAt4pQpsEBa2ZzjnkPu8Rd28pihjDXEAmzG6665je1lHXHvgBnpB9I3cqRjrBGKxda2mptv4k2VuKgygscxr9M5Omgtu3K62mBdEHAOJ67jyA1HzVMVLZHyuJcBmDdCR1RvVasSoX0h9upa33eAOvST0jWtHVDWk8gLqwyRznBjW3uLnXhe3JUZ4WscMj8zSL6aW71bo5ssb5D8Lf771Syc7usmbc1bhx9pHRVID7FrNHWOo/F2dhRiucLDdb5WSxC9oeCWAN5HW+vveZKJV9IOkAbls4CwtcXG+y7bQCwyccQZNQy8nBlrB52Ry9YNId1TcDib3Rasqg17g2Jpa0ht7jjy0QGeNgMjsjWhoAabAEv36eanZI72Tb9Zx6Rzv771S1IY7vz1ld9odsgYMk2vwcSRmwANtwtfTdwXLzT62Ov5Lo08gyyOJ1zBreLt9iSeKoYhhERymPI4vIabtBsdbm6P0jmhdrHMg1quoyORA8WG9HG2Qlt3EDLxHagmKsvI7vT06OEVXRmOMNbGb9Ub7XvfwPmh2G0cMnTPe2MthubBo1tfzRNd+CWIP8A9nr7C9QrI8+sTmsFkd2fwc1DXAHLl1Jtw81Fj1ZE9jBHEGOvvAA004JhwJv0ehc8jrPuLHfrp/5Vl9rCsEdScSmh8PhOOIDrdl7QmVrw5oOoIt4q5si3K17uWnZqVbw2q+lOEL7MiYCcoOrrdvirroYxCDlDc775QLDJfqgjusqLLWKmt+ssrBqu3Y58404LUsmidG61iLX03pHxKhyzlvb/AOkckponOdks0hgAa0ADO7joo/8ALGtbd4b0hd9scGhBUAVsSCefKFprO6diF4MBVWEOYQSND9qwKNYRPlcMoGgub6AWtc6d4UtHG2TpHlgyizWNOoudxHiUewHAmue50kTWta0NsBv4kn5eS9qLgFIs8pJtfvrOFwTDODYy+bNma0BoBuL7zwW0s1yVHRFrQ9rGhvcPJDjVrOuodyUGBBaKDzmI+MSZXOF/7ulivq3NdmYbaEHtR/HwekcbcvXVLNdqttpQCoMP1n7BEu4HVukf13E2GnZpZM2E1QNRkd9r5kbkm4HLleUQo6zLUscfvKvU1bi2PSR0gQaYFhzG3HKMs1YSDby7EI2dgziXNw/VN+0EHUKWdn4son7glVFpNB9YWiIU6TWsblAt4+VlSNVpbgOCsTVYvY7lFV4WXNzxHMOICLQ49+G92gUAgSs6pvv3flvRbD69uYOdfqjTjql2a44LMVYW8UQybhKLdNWwxjH0l3Eq4km5Nib27eCbtgnxz52yDMe3gONlz+sqb6lNn+GshEhdz0Q2tTbpyRwYHqK69pQDnEfqjA4Qw9Qc/ndL2IYCwtPRjKd4I01TTij7M0SxNiFis/p7bjyCYHpaQRuxOfYpBJE9wfe5vrfeDogxrXMLsriL6Ec+9dTxPDWVbCNA7gVzXF8DkgkyuBNzobb1qNFqltGG4M7rlYoAglBuaRw3kki2qcKiExxBrid247lDs/gnRDpZd+8Aqdlp5OsdL7l667e3HQQns7SCpSzjky9s5sp0ntZHlg4Ab7JuZg9K2MNdd3C5vw3Iaa5rGhjBuVWvriAk1jXXN72BJtpzY+TxGSGKkjNw3XTnwVuqZBK3pMgJv6aJJNYcoJTDs1OXxPb3kIeyuxBu3GD36BUXcZbcYGjSMDcdOYNwibMQHQl5sM263YkbG8RyWA3nQI9jUvRU8TL65QT3nVRbTllBY5zINpUBVR5yXDKkPldrvBVObJmOvFD8BrLzgcwfRb1jeu7vVjUbWxDRUFsI+Am87YJrhzbXSXtVgIi60e5eXkw07NVaFU8ThrDKVPpFqkfZylnls4HxXl5Pn96LKmPs5HxnY6odLTMcNczB6BK1KzJFMTpmNvJeXllNPwzJ5Z/mNNKcqR8Yr1UvWPap8Nxd0LgQe8cCFleWh7tWGDGB64jGKaGsbdtmP48ihFbss9p017l5eShrnpcqp4lBO04gKrw2QG2U70+bCYcYorv0N7ry8p6+9jQB6wWysBtw840VtbdpF9yo4fgYqWOINnA+fYvLyTL4FysGtY01EpIG0L4HdfT81XxXLJGTYFw1BXl5EVsSQ3nCqGNih26xPe2aU2cSADuHJHcJwsgXsQBxWF5MNRaQoAhth7scecmynNoq9a9eXlGs5YSxfeEgiJcxNeyUWXMDxafReXlXqj4cQXXH9NhFalaanEmR/Za/XwJ/RHNvq8NfYbhoPALK8jWQd5WsW0MWuyfIRf2RrL1LfH0KYaz33d68vKvWjbdx6QtGLPk+k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248" y="2613956"/>
            <a:ext cx="2354152" cy="287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7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Shall Be My Witnesses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03260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“…you </a:t>
            </a:r>
            <a:r>
              <a:rPr lang="en-US" dirty="0"/>
              <a:t>will receive power when the Holy Spirit has come upon you;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you shall be My </a:t>
            </a:r>
            <a:r>
              <a:rPr lang="en-US" dirty="0" smtClean="0"/>
              <a:t>witnesses</a:t>
            </a:r>
            <a:r>
              <a:rPr lang="en-US" dirty="0" smtClean="0"/>
              <a:t>...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martys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…to the ends of the earth”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eschatos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905000"/>
            <a:ext cx="436138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3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Connect to Grow: Acts 2:41-47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30000" dirty="0" smtClean="0"/>
              <a:t>41 </a:t>
            </a:r>
            <a:r>
              <a:rPr lang="en-US" dirty="0" smtClean="0"/>
              <a:t>So then, those who had received his word were baptized; and that day there were added about three thousand souls. </a:t>
            </a:r>
          </a:p>
          <a:p>
            <a:r>
              <a:rPr lang="en-US" baseline="30000" dirty="0" smtClean="0"/>
              <a:t>42 </a:t>
            </a:r>
            <a:r>
              <a:rPr lang="en-US" dirty="0" smtClean="0"/>
              <a:t>They were continually devoting themselves to the apostles’ teaching and to fellowship, to the breaking of bread and to prayer.</a:t>
            </a:r>
          </a:p>
          <a:p>
            <a:r>
              <a:rPr lang="en-US" baseline="30000" dirty="0" smtClean="0"/>
              <a:t>43 </a:t>
            </a:r>
            <a:r>
              <a:rPr lang="en-US" dirty="0" smtClean="0"/>
              <a:t>Everyone kept feeling a sense of awe; and many wonders and signs were taking place through the apostles. </a:t>
            </a:r>
          </a:p>
          <a:p>
            <a:r>
              <a:rPr lang="en-US" baseline="30000" dirty="0" smtClean="0"/>
              <a:t>44 </a:t>
            </a:r>
            <a:r>
              <a:rPr lang="en-US" dirty="0" smtClean="0"/>
              <a:t>And all those who had believed were together and had all things in common;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368534"/>
            <a:ext cx="718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http://www.biblegateway.com/passage/?search=Acts%202&amp;version=NASB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Connect to Grow: Acts 2:41-47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aseline="30000" dirty="0" smtClean="0"/>
              <a:t>45 </a:t>
            </a:r>
            <a:r>
              <a:rPr lang="en-US" dirty="0" smtClean="0"/>
              <a:t>and they </a:t>
            </a:r>
            <a:r>
              <a:rPr lang="en-US" i="1" dirty="0" smtClean="0"/>
              <a:t>began</a:t>
            </a:r>
            <a:r>
              <a:rPr lang="en-US" dirty="0" smtClean="0"/>
              <a:t> selling their property and possessions and were sharing them with all, as anyone might have need. </a:t>
            </a:r>
          </a:p>
          <a:p>
            <a:r>
              <a:rPr lang="en-US" baseline="30000" dirty="0" smtClean="0"/>
              <a:t>46 </a:t>
            </a:r>
            <a:r>
              <a:rPr lang="en-US" dirty="0" smtClean="0"/>
              <a:t>Day by day continuing with one mind in the temple, and breaking bread from house to house, they were taking their meals together with gladness and sincerity of heart, </a:t>
            </a:r>
          </a:p>
          <a:p>
            <a:r>
              <a:rPr lang="en-US" baseline="30000" dirty="0" smtClean="0"/>
              <a:t>47 </a:t>
            </a:r>
            <a:r>
              <a:rPr lang="en-US" dirty="0" smtClean="0"/>
              <a:t>praising God and having favor with all the people. And the Lord was adding to their number day by day those who were being saved.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(Acts 2:41-47 NASB)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368534"/>
            <a:ext cx="718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http://www.biblegateway.com/passage/?search=Acts%202&amp;version=NASB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68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Holy Spirit Comes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64030"/>
            <a:ext cx="3810000" cy="4572000"/>
          </a:xfrm>
        </p:spPr>
      </p:pic>
      <p:sp>
        <p:nvSpPr>
          <p:cNvPr id="6" name="TextBox 5"/>
          <p:cNvSpPr txBox="1"/>
          <p:nvPr/>
        </p:nvSpPr>
        <p:spPr>
          <a:xfrm>
            <a:off x="4800600" y="1828800"/>
            <a:ext cx="403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Acts 2:1-8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Empowers disciples to witness to those in Jerusalem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“Aren’t these men from Galilee?”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Peter speaks with boldness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3000 received the word, were baptized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5238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Priorities of the Early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Four Practices:</a:t>
            </a:r>
          </a:p>
          <a:p>
            <a:r>
              <a:rPr lang="en-US" dirty="0" smtClean="0"/>
              <a:t>Teaching </a:t>
            </a:r>
            <a:r>
              <a:rPr lang="en-US" dirty="0" smtClean="0"/>
              <a:t>(</a:t>
            </a:r>
            <a:r>
              <a:rPr lang="en-US" i="1" dirty="0" err="1" smtClean="0"/>
              <a:t>didache</a:t>
            </a:r>
            <a:r>
              <a:rPr lang="en-US" dirty="0" smtClean="0"/>
              <a:t>) </a:t>
            </a:r>
          </a:p>
          <a:p>
            <a:r>
              <a:rPr lang="en-US" dirty="0" smtClean="0"/>
              <a:t>Fellowship (</a:t>
            </a:r>
            <a:r>
              <a:rPr lang="en-US" i="1" dirty="0" err="1"/>
              <a:t>k</a:t>
            </a:r>
            <a:r>
              <a:rPr lang="en-US" i="1" dirty="0" err="1" smtClean="0"/>
              <a:t>oinonia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Breaking </a:t>
            </a:r>
            <a:r>
              <a:rPr lang="en-US" dirty="0"/>
              <a:t>of </a:t>
            </a:r>
            <a:r>
              <a:rPr lang="en-US" dirty="0" smtClean="0"/>
              <a:t>bread </a:t>
            </a:r>
          </a:p>
          <a:p>
            <a:r>
              <a:rPr lang="en-US" dirty="0" smtClean="0"/>
              <a:t>Prayer</a:t>
            </a:r>
          </a:p>
          <a:p>
            <a:pPr marL="0" indent="0">
              <a:buNone/>
            </a:pPr>
            <a:r>
              <a:rPr lang="en-US" dirty="0" smtClean="0"/>
              <a:t>Results:</a:t>
            </a:r>
          </a:p>
          <a:p>
            <a:r>
              <a:rPr lang="en-US" dirty="0" smtClean="0"/>
              <a:t>Fear &amp; awe</a:t>
            </a:r>
          </a:p>
          <a:p>
            <a:r>
              <a:rPr lang="en-US" dirty="0" smtClean="0"/>
              <a:t>Signs &amp; wonders following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145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1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Continuing Daily in One Accord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45259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Meeting one another’s needs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Gathering </a:t>
            </a:r>
          </a:p>
          <a:p>
            <a:pPr marL="742950" lvl="2" indent="-342900"/>
            <a:r>
              <a:rPr lang="en-US" dirty="0" smtClean="0"/>
              <a:t>in the temple </a:t>
            </a:r>
          </a:p>
          <a:p>
            <a:pPr marL="742950" lvl="2" indent="-342900"/>
            <a:r>
              <a:rPr lang="en-US" dirty="0" smtClean="0"/>
              <a:t>from house to house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With </a:t>
            </a:r>
            <a:r>
              <a:rPr lang="en-US" dirty="0"/>
              <a:t>glad, generous, sincere </a:t>
            </a:r>
            <a:r>
              <a:rPr lang="en-US" dirty="0" smtClean="0"/>
              <a:t>hearts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Sharing meals with gladness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Having singleness of heart</a:t>
            </a: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Praising </a:t>
            </a:r>
            <a:r>
              <a:rPr lang="en-US" dirty="0"/>
              <a:t>God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3458852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5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 and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“and </a:t>
            </a:r>
            <a:r>
              <a:rPr lang="en-US" dirty="0"/>
              <a:t>having favor with all the people.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 Lord was adding to their number day by day those who were being saved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434" y="1828800"/>
            <a:ext cx="3049191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828800"/>
            <a:ext cx="6180963" cy="2715336"/>
          </a:xfrm>
        </p:spPr>
      </p:pic>
    </p:spTree>
    <p:extLst>
      <p:ext uri="{BB962C8B-B14F-4D97-AF65-F5344CB8AC3E}">
        <p14:creationId xmlns:p14="http://schemas.microsoft.com/office/powerpoint/2010/main" val="9285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You Launch Something, Go Big..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70882"/>
            <a:ext cx="6781800" cy="4846573"/>
          </a:xfrm>
        </p:spPr>
      </p:pic>
    </p:spTree>
    <p:extLst>
      <p:ext uri="{BB962C8B-B14F-4D97-AF65-F5344CB8AC3E}">
        <p14:creationId xmlns:p14="http://schemas.microsoft.com/office/powerpoint/2010/main" val="3490141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powerpoint</a:t>
            </a:r>
            <a:r>
              <a:rPr lang="en-US" dirty="0" smtClean="0"/>
              <a:t> is available at: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http://bensatterfield.weebly.com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Understanding the Scriptures: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Luke 24:44-49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aseline="30000" dirty="0" smtClean="0"/>
              <a:t>44 </a:t>
            </a:r>
            <a:r>
              <a:rPr lang="en-US" dirty="0" smtClean="0"/>
              <a:t>Now He said to them, “These are My words which I spoke to you while I was still with you, that all things which are written about Me in the Law of Moses and the Prophets and the Psalms must be fulfilled.” </a:t>
            </a:r>
          </a:p>
          <a:p>
            <a:r>
              <a:rPr lang="en-US" baseline="30000" dirty="0" smtClean="0"/>
              <a:t>45 </a:t>
            </a:r>
            <a:r>
              <a:rPr lang="en-US" dirty="0" smtClean="0"/>
              <a:t>Then He opened their minds to understand the Scriptures, </a:t>
            </a:r>
          </a:p>
          <a:p>
            <a:r>
              <a:rPr lang="en-US" baseline="30000" dirty="0" smtClean="0"/>
              <a:t>46 </a:t>
            </a:r>
            <a:r>
              <a:rPr lang="en-US" dirty="0" smtClean="0"/>
              <a:t>and He said to them, “Thus it is written, that the Christ would suffer and rise again from the dead the third day,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3643" y="6260068"/>
            <a:ext cx="733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http://www.biblegateway.com/passage/?search=Luke%2024&amp;version=NASB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0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56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Understanding the Scriptures: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Luke 24:44-49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30000" dirty="0" smtClean="0"/>
              <a:t>47 </a:t>
            </a:r>
            <a:r>
              <a:rPr lang="en-US" dirty="0" smtClean="0"/>
              <a:t>and that repentance for forgiveness of sins would be proclaimed in His name to all the nations, beginning from Jerusalem. </a:t>
            </a:r>
          </a:p>
          <a:p>
            <a:r>
              <a:rPr lang="en-US" baseline="30000" dirty="0" smtClean="0"/>
              <a:t>48 </a:t>
            </a:r>
            <a:r>
              <a:rPr lang="en-US" dirty="0" smtClean="0"/>
              <a:t>You are witnesses of these things. </a:t>
            </a:r>
          </a:p>
          <a:p>
            <a:r>
              <a:rPr lang="en-US" baseline="30000" dirty="0" smtClean="0"/>
              <a:t>49 </a:t>
            </a:r>
            <a:r>
              <a:rPr lang="en-US" dirty="0" smtClean="0"/>
              <a:t>And behold, I am sending forth the promise of My Father upon you; but you are to stay in the city until you are clothed with power from on high.”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(Luke 24:44-49 NASB)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3643" y="6260068"/>
            <a:ext cx="733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http://www.biblegateway.com/passage/?search=Luke%2024&amp;version=NASB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0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Appears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“These are my words that I spoke to you while I was alive</a:t>
            </a:r>
            <a:r>
              <a:rPr lang="en-US" dirty="0" smtClean="0"/>
              <a:t>.”</a:t>
            </a:r>
          </a:p>
          <a:p>
            <a:r>
              <a:rPr lang="en-US" dirty="0"/>
              <a:t>Connects what He is about to tell them to his teaching while he was with them and alive.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646" y="1981200"/>
            <a:ext cx="3979954" cy="287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1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 </a:t>
            </a:r>
            <a:r>
              <a:rPr lang="en-US" dirty="0" smtClean="0"/>
              <a:t>Opened Their Minds </a:t>
            </a:r>
            <a:r>
              <a:rPr lang="en-US" dirty="0"/>
              <a:t>to </a:t>
            </a:r>
            <a:r>
              <a:rPr lang="en-US" dirty="0" smtClean="0"/>
              <a:t>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“These are my words that I spoke to you while I was </a:t>
            </a:r>
            <a:r>
              <a:rPr lang="en-US" dirty="0" smtClean="0"/>
              <a:t>alive…”</a:t>
            </a:r>
          </a:p>
          <a:p>
            <a:r>
              <a:rPr lang="en-US" dirty="0" smtClean="0"/>
              <a:t>“…all </a:t>
            </a:r>
            <a:r>
              <a:rPr lang="en-US" dirty="0"/>
              <a:t>things which are written about Me in the Law of Moses and the Prophets and the Psalms must be fulfilled.”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447800"/>
            <a:ext cx="3242577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2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</a:t>
            </a:r>
            <a:r>
              <a:rPr lang="en-US" dirty="0" smtClean="0"/>
              <a:t>Are Witnesses </a:t>
            </a:r>
            <a:r>
              <a:rPr lang="en-US" dirty="0"/>
              <a:t>of </a:t>
            </a:r>
            <a:r>
              <a:rPr lang="en-US" dirty="0" smtClean="0"/>
              <a:t>These Things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“Thus it is written, that the Christ would suffer and rise again from the dead the third day, </a:t>
            </a:r>
            <a:endParaRPr lang="en-US" dirty="0" smtClean="0"/>
          </a:p>
          <a:p>
            <a:r>
              <a:rPr lang="en-US" dirty="0"/>
              <a:t>and that repentance for forgiveness of sins would be proclaimed in His name to all the nations, beginning from Jerusalem</a:t>
            </a:r>
            <a:r>
              <a:rPr lang="en-US" dirty="0" smtClean="0"/>
              <a:t>.”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412" y="1905000"/>
            <a:ext cx="342894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13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Father’s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600200"/>
            <a:ext cx="4267200" cy="4525963"/>
          </a:xfrm>
        </p:spPr>
        <p:txBody>
          <a:bodyPr/>
          <a:lstStyle/>
          <a:p>
            <a:r>
              <a:rPr lang="en-US" dirty="0" smtClean="0"/>
              <a:t>“ </a:t>
            </a:r>
            <a:r>
              <a:rPr lang="en-US" dirty="0"/>
              <a:t>I am sending forth the promise of My Father upon you</a:t>
            </a:r>
            <a:r>
              <a:rPr lang="en-US" dirty="0" smtClean="0"/>
              <a:t>;</a:t>
            </a:r>
          </a:p>
          <a:p>
            <a:r>
              <a:rPr lang="en-US" dirty="0" smtClean="0"/>
              <a:t>…stay </a:t>
            </a:r>
            <a:r>
              <a:rPr lang="en-US" dirty="0"/>
              <a:t>in the city until you are clothed with power from on high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John 14:26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599"/>
            <a:ext cx="3048000" cy="280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5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Engage in Mission: Acts 1:6-8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 when they had come together, they were asking Him, saying, “Lord, is it at this time You are restoring the kingdom to Israel?” </a:t>
            </a:r>
          </a:p>
          <a:p>
            <a:r>
              <a:rPr lang="en-US" baseline="30000" dirty="0" smtClean="0"/>
              <a:t>7 </a:t>
            </a:r>
            <a:r>
              <a:rPr lang="en-US" dirty="0" smtClean="0"/>
              <a:t>He said to them, “It is not for you to know times or epochs which the Father has fixed by His own authority; </a:t>
            </a:r>
          </a:p>
          <a:p>
            <a:r>
              <a:rPr lang="en-US" baseline="30000" dirty="0" smtClean="0"/>
              <a:t>8 </a:t>
            </a:r>
            <a:r>
              <a:rPr lang="en-US" dirty="0" smtClean="0"/>
              <a:t>but you will receive power when the Holy Spirit has come upon you; and you shall be My witnesses both in Jerusalem, and in all Judea and Samaria, and even to the remotest part of the earth.”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(Acts 1:6-8 NASB)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6248400"/>
            <a:ext cx="718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http://www.biblegateway.com/passage/?search=Acts%201&amp;version=NASB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3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5310</TotalTime>
  <Words>2405</Words>
  <Application>Microsoft Office PowerPoint</Application>
  <PresentationFormat>On-screen Show (4:3)</PresentationFormat>
  <Paragraphs>293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Jesus Commissions His Church</vt:lpstr>
      <vt:lpstr>When You Launch Something, Go Big..</vt:lpstr>
      <vt:lpstr>Understanding the Scriptures:  Luke 24:44-49</vt:lpstr>
      <vt:lpstr> Understanding the Scriptures:  Luke 24:44-49 </vt:lpstr>
      <vt:lpstr>Jesus Appears</vt:lpstr>
      <vt:lpstr>He Opened Their Minds to Understand</vt:lpstr>
      <vt:lpstr>You Are Witnesses of These Things </vt:lpstr>
      <vt:lpstr>The Father’s Promise</vt:lpstr>
      <vt:lpstr> Engage in Mission: Acts 1:6-8 </vt:lpstr>
      <vt:lpstr>Restoration of the Kingdom?</vt:lpstr>
      <vt:lpstr>You Will Receive Power</vt:lpstr>
      <vt:lpstr>You Shall Be My Witnesses</vt:lpstr>
      <vt:lpstr> Connect to Grow: Acts 2:41-47 </vt:lpstr>
      <vt:lpstr> Connect to Grow: Acts 2:41-47 </vt:lpstr>
      <vt:lpstr>The Holy Spirit Comes</vt:lpstr>
      <vt:lpstr>Four Priorities of the Early Church</vt:lpstr>
      <vt:lpstr>Continuing Daily in One Accord </vt:lpstr>
      <vt:lpstr>Favor and Outreach</vt:lpstr>
      <vt:lpstr>PowerPoint Presentation</vt:lpstr>
      <vt:lpstr>Resources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Ben</cp:lastModifiedBy>
  <cp:revision>43</cp:revision>
  <cp:lastPrinted>2013-08-16T21:11:09Z</cp:lastPrinted>
  <dcterms:created xsi:type="dcterms:W3CDTF">2013-07-22T11:08:22Z</dcterms:created>
  <dcterms:modified xsi:type="dcterms:W3CDTF">2013-08-17T11:23:29Z</dcterms:modified>
</cp:coreProperties>
</file>